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301" r:id="rId4"/>
    <p:sldId id="302" r:id="rId5"/>
    <p:sldId id="303" r:id="rId6"/>
    <p:sldId id="305" r:id="rId7"/>
    <p:sldId id="269" r:id="rId8"/>
    <p:sldId id="311" r:id="rId9"/>
    <p:sldId id="308" r:id="rId10"/>
    <p:sldId id="309" r:id="rId11"/>
    <p:sldId id="270" r:id="rId12"/>
    <p:sldId id="300" r:id="rId13"/>
    <p:sldId id="306" r:id="rId14"/>
    <p:sldId id="312" r:id="rId15"/>
    <p:sldId id="29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3920E-52E7-460A-937B-78979B91DA4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EE0E52F-F7BB-47E0-A864-19B6C9C790DF}">
      <dgm:prSet phldrT="[Текст]"/>
      <dgm:spPr/>
      <dgm:t>
        <a:bodyPr/>
        <a:lstStyle/>
        <a:p>
          <a:r>
            <a:rPr lang="be-BY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Мінулае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16AB69A-1FA8-48B5-BA6A-2632F0520631}" type="parTrans" cxnId="{E6BB7549-3A1E-4DE9-86EA-9A42EC4CE341}">
      <dgm:prSet/>
      <dgm:spPr/>
      <dgm:t>
        <a:bodyPr/>
        <a:lstStyle/>
        <a:p>
          <a:endParaRPr lang="ru-RU"/>
        </a:p>
      </dgm:t>
    </dgm:pt>
    <dgm:pt modelId="{C1B6025D-6C9A-472B-8056-30185ACE8DBD}" type="sibTrans" cxnId="{E6BB7549-3A1E-4DE9-86EA-9A42EC4CE341}">
      <dgm:prSet/>
      <dgm:spPr/>
      <dgm:t>
        <a:bodyPr/>
        <a:lstStyle/>
        <a:p>
          <a:endParaRPr lang="ru-RU"/>
        </a:p>
      </dgm:t>
    </dgm:pt>
    <dgm:pt modelId="{14F28061-DFB2-45A8-9118-352DF5CB5B65}">
      <dgm:prSet phldrT="[Текст]"/>
      <dgm:spPr/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Сучаснае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CC9338E-0577-45F8-A6B7-02C03E34D8B5}" type="parTrans" cxnId="{0EE7E660-29EB-4D1B-AE1C-BE87698F2D3F}">
      <dgm:prSet/>
      <dgm:spPr/>
      <dgm:t>
        <a:bodyPr/>
        <a:lstStyle/>
        <a:p>
          <a:endParaRPr lang="ru-RU"/>
        </a:p>
      </dgm:t>
    </dgm:pt>
    <dgm:pt modelId="{9A0626E2-E975-4453-940A-1065AA37B3DF}" type="sibTrans" cxnId="{0EE7E660-29EB-4D1B-AE1C-BE87698F2D3F}">
      <dgm:prSet/>
      <dgm:spPr/>
      <dgm:t>
        <a:bodyPr/>
        <a:lstStyle/>
        <a:p>
          <a:endParaRPr lang="ru-RU"/>
        </a:p>
      </dgm:t>
    </dgm:pt>
    <dgm:pt modelId="{CA1F5766-3F7A-4476-A72D-994E28EEF5B8}">
      <dgm:prSet phldrT="[Текст]"/>
      <dgm:spPr/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Будучыня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AABDFCE-99CB-47D7-AB26-6ED50722DDEF}" type="parTrans" cxnId="{FF5B9B98-8D2F-4AB8-AF90-4F42C5FA508A}">
      <dgm:prSet/>
      <dgm:spPr/>
      <dgm:t>
        <a:bodyPr/>
        <a:lstStyle/>
        <a:p>
          <a:endParaRPr lang="ru-RU"/>
        </a:p>
      </dgm:t>
    </dgm:pt>
    <dgm:pt modelId="{391B56D0-C0F2-45BC-B0C3-51F6D22B0EF9}" type="sibTrans" cxnId="{FF5B9B98-8D2F-4AB8-AF90-4F42C5FA508A}">
      <dgm:prSet/>
      <dgm:spPr/>
      <dgm:t>
        <a:bodyPr/>
        <a:lstStyle/>
        <a:p>
          <a:endParaRPr lang="ru-RU"/>
        </a:p>
      </dgm:t>
    </dgm:pt>
    <dgm:pt modelId="{382F5498-E0CE-4247-B3B5-3F59A3E4839B}" type="pres">
      <dgm:prSet presAssocID="{1F83920E-52E7-460A-937B-78979B91DA42}" presName="CompostProcess" presStyleCnt="0">
        <dgm:presLayoutVars>
          <dgm:dir/>
          <dgm:resizeHandles val="exact"/>
        </dgm:presLayoutVars>
      </dgm:prSet>
      <dgm:spPr/>
    </dgm:pt>
    <dgm:pt modelId="{5A301F0A-02E3-4183-8AFD-0FD242ECE7D3}" type="pres">
      <dgm:prSet presAssocID="{1F83920E-52E7-460A-937B-78979B91DA42}" presName="arrow" presStyleLbl="bgShp" presStyleIdx="0" presStyleCnt="1" custScaleX="85663" custScaleY="82423" custLinFactNeighborX="-1011" custLinFactNeighborY="-90"/>
      <dgm:spPr/>
    </dgm:pt>
    <dgm:pt modelId="{38188CA1-18E1-47AD-8717-1EB37B83C036}" type="pres">
      <dgm:prSet presAssocID="{1F83920E-52E7-460A-937B-78979B91DA42}" presName="linearProcess" presStyleCnt="0"/>
      <dgm:spPr/>
    </dgm:pt>
    <dgm:pt modelId="{04B72F69-5FA7-445E-BBB0-E80A2117607E}" type="pres">
      <dgm:prSet presAssocID="{7EE0E52F-F7BB-47E0-A864-19B6C9C790DF}" presName="textNode" presStyleLbl="node1" presStyleIdx="0" presStyleCnt="3" custLinFactNeighborX="51661" custLinFactNeighborY="-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60D95-D6F9-4F7D-9934-6D5BE941FE68}" type="pres">
      <dgm:prSet presAssocID="{C1B6025D-6C9A-472B-8056-30185ACE8DBD}" presName="sibTrans" presStyleCnt="0"/>
      <dgm:spPr/>
    </dgm:pt>
    <dgm:pt modelId="{57FB4CE0-5F1F-4B1D-BFF2-F695AB386302}" type="pres">
      <dgm:prSet presAssocID="{14F28061-DFB2-45A8-9118-352DF5CB5B6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6AFD7-1591-4D80-9717-0708043B3454}" type="pres">
      <dgm:prSet presAssocID="{9A0626E2-E975-4453-940A-1065AA37B3DF}" presName="sibTrans" presStyleCnt="0"/>
      <dgm:spPr/>
    </dgm:pt>
    <dgm:pt modelId="{C421182F-4AAB-4824-AA57-CC01CF86655A}" type="pres">
      <dgm:prSet presAssocID="{CA1F5766-3F7A-4476-A72D-994E28EEF5B8}" presName="textNode" presStyleLbl="node1" presStyleIdx="2" presStyleCnt="3" custLinFactNeighborX="-23374" custLinFactNeighborY="1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6E95FB-6C34-422A-A446-083701D1016D}" type="presOf" srcId="{14F28061-DFB2-45A8-9118-352DF5CB5B65}" destId="{57FB4CE0-5F1F-4B1D-BFF2-F695AB386302}" srcOrd="0" destOrd="0" presId="urn:microsoft.com/office/officeart/2005/8/layout/hProcess9"/>
    <dgm:cxn modelId="{E6BB7549-3A1E-4DE9-86EA-9A42EC4CE341}" srcId="{1F83920E-52E7-460A-937B-78979B91DA42}" destId="{7EE0E52F-F7BB-47E0-A864-19B6C9C790DF}" srcOrd="0" destOrd="0" parTransId="{F16AB69A-1FA8-48B5-BA6A-2632F0520631}" sibTransId="{C1B6025D-6C9A-472B-8056-30185ACE8DBD}"/>
    <dgm:cxn modelId="{ED5414E8-28CD-488A-9D73-795254F0F383}" type="presOf" srcId="{7EE0E52F-F7BB-47E0-A864-19B6C9C790DF}" destId="{04B72F69-5FA7-445E-BBB0-E80A2117607E}" srcOrd="0" destOrd="0" presId="urn:microsoft.com/office/officeart/2005/8/layout/hProcess9"/>
    <dgm:cxn modelId="{0EE7E660-29EB-4D1B-AE1C-BE87698F2D3F}" srcId="{1F83920E-52E7-460A-937B-78979B91DA42}" destId="{14F28061-DFB2-45A8-9118-352DF5CB5B65}" srcOrd="1" destOrd="0" parTransId="{ACC9338E-0577-45F8-A6B7-02C03E34D8B5}" sibTransId="{9A0626E2-E975-4453-940A-1065AA37B3DF}"/>
    <dgm:cxn modelId="{BB6BB11C-20E2-4313-89A8-3C3D91B1D4A7}" type="presOf" srcId="{CA1F5766-3F7A-4476-A72D-994E28EEF5B8}" destId="{C421182F-4AAB-4824-AA57-CC01CF86655A}" srcOrd="0" destOrd="0" presId="urn:microsoft.com/office/officeart/2005/8/layout/hProcess9"/>
    <dgm:cxn modelId="{FF5B9B98-8D2F-4AB8-AF90-4F42C5FA508A}" srcId="{1F83920E-52E7-460A-937B-78979B91DA42}" destId="{CA1F5766-3F7A-4476-A72D-994E28EEF5B8}" srcOrd="2" destOrd="0" parTransId="{4AABDFCE-99CB-47D7-AB26-6ED50722DDEF}" sibTransId="{391B56D0-C0F2-45BC-B0C3-51F6D22B0EF9}"/>
    <dgm:cxn modelId="{D61D5249-8D3C-4A87-9F58-3C9B81AEF8C8}" type="presOf" srcId="{1F83920E-52E7-460A-937B-78979B91DA42}" destId="{382F5498-E0CE-4247-B3B5-3F59A3E4839B}" srcOrd="0" destOrd="0" presId="urn:microsoft.com/office/officeart/2005/8/layout/hProcess9"/>
    <dgm:cxn modelId="{8EC95335-63DD-47D2-B9DC-8FEF5E587910}" type="presParOf" srcId="{382F5498-E0CE-4247-B3B5-3F59A3E4839B}" destId="{5A301F0A-02E3-4183-8AFD-0FD242ECE7D3}" srcOrd="0" destOrd="0" presId="urn:microsoft.com/office/officeart/2005/8/layout/hProcess9"/>
    <dgm:cxn modelId="{92208FF8-43ED-45D4-B67D-A99C78205752}" type="presParOf" srcId="{382F5498-E0CE-4247-B3B5-3F59A3E4839B}" destId="{38188CA1-18E1-47AD-8717-1EB37B83C036}" srcOrd="1" destOrd="0" presId="urn:microsoft.com/office/officeart/2005/8/layout/hProcess9"/>
    <dgm:cxn modelId="{2A8E35ED-AC25-4613-9FC9-ADC2A80F1E0E}" type="presParOf" srcId="{38188CA1-18E1-47AD-8717-1EB37B83C036}" destId="{04B72F69-5FA7-445E-BBB0-E80A2117607E}" srcOrd="0" destOrd="0" presId="urn:microsoft.com/office/officeart/2005/8/layout/hProcess9"/>
    <dgm:cxn modelId="{F112B8B8-8043-41B5-98AE-7A0063017859}" type="presParOf" srcId="{38188CA1-18E1-47AD-8717-1EB37B83C036}" destId="{B3B60D95-D6F9-4F7D-9934-6D5BE941FE68}" srcOrd="1" destOrd="0" presId="urn:microsoft.com/office/officeart/2005/8/layout/hProcess9"/>
    <dgm:cxn modelId="{3A623AC8-6F4B-4302-8F7E-D7BCACAA629E}" type="presParOf" srcId="{38188CA1-18E1-47AD-8717-1EB37B83C036}" destId="{57FB4CE0-5F1F-4B1D-BFF2-F695AB386302}" srcOrd="2" destOrd="0" presId="urn:microsoft.com/office/officeart/2005/8/layout/hProcess9"/>
    <dgm:cxn modelId="{76CBA4DE-3EF4-4365-953F-90E29358F8F5}" type="presParOf" srcId="{38188CA1-18E1-47AD-8717-1EB37B83C036}" destId="{61F6AFD7-1591-4D80-9717-0708043B3454}" srcOrd="3" destOrd="0" presId="urn:microsoft.com/office/officeart/2005/8/layout/hProcess9"/>
    <dgm:cxn modelId="{B91E3C9B-C37C-4DC3-9EA0-8620581A4439}" type="presParOf" srcId="{38188CA1-18E1-47AD-8717-1EB37B83C036}" destId="{C421182F-4AAB-4824-AA57-CC01CF86655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19.02.2014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39062-5432-4A72-A986-39BE27884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677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19.02.2014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9A0ED-E58C-466E-B7D4-F3F4B236D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253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0ED-E58C-466E-B7D4-F3F4B236D9EB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19.02.2014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5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E2CA-BFA5-4A01-B5D7-4D581CEAD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0A1AC-A742-4873-A900-0B47E52F2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42544-CD01-47DD-91A7-0EB021CF0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5100-504F-4106-B0A5-1077F7DF2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C3AD1-B7FB-4664-9CEB-8D85DF53D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D991A-1B38-4CF3-B66A-2780197B8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EFBD-9193-4EB1-9448-B65C272F0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F81DB-1FC9-4464-89C4-A29020DA9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A553-01CC-4E94-9029-A17033859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D985E-7D91-4CC3-8971-60915429A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D7C0-4EBF-4868-B84F-48FDE3854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933FCD-41F8-4FD6-ABE0-49E623095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.xml"/><Relationship Id="rId7" Type="http://schemas.openxmlformats.org/officeDocument/2006/relationships/hyperlink" Target="&#1058;&#1072;&#1088;&#1085;&#1086;&#1118;&#1096;&#1095;&#1099;&#1085;&#1072;%203,21%20(mpg%20&#1092;&#1086;&#1088;&#1084;&#1072;&#1090;).MP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&#1058;&#1072;&#1088;&#1085;&#1086;&#1118;&#1096;&#1095;&#1099;&#1085;&#1072;%203,21%20(mpg%20&#1092;&#1086;&#1088;&#1084;&#1072;&#1090;).MP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hyperlink" Target="&#1042;&#1077;&#1073;-&#1089;&#1072;&#1081;&#1090;%20&#1051;&#1077;&#1075;&#1077;&#1085;&#1076;&#1099;%20&#1110;%20&#1087;&#1072;&#1076;&#1072;&#1085;&#1085;&#1110;/index.html" TargetMode="Externa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site(&#1052;&#1072;&#1090;&#1091;&#1089;&#1077;&#1074;&#1080;&#1095;)/site/index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57;&#1072;&#1081;&#1090;&#1099;%20&#1087;&#1086;%20&#1080;&#1089;&#1090;&#1086;&#1088;&#1080;&#1080;%20&#1080;%20&#1089;&#1086;&#1074;&#1088;&#1077;&#1084;&#1077;&#1085;&#1085;&#1086;&#1089;&#1090;&#1080;%20&#1075;&#1086;&#1088;&#1086;&#1076;&#1072;.do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ite(&#1052;&#1072;&#1090;&#1091;&#1089;&#1077;&#1074;&#1080;&#1095;)/site/index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14_&#1057;&#1072;&#1081;&#1090;%20&#1042;&#1080;&#1088;&#1090;&#1091;&#1072;&#1083;&#1100;&#1085;&#1086;&#1077;%20&#1087;&#1091;&#1090;&#1077;&#1096;&#1077;&#1089;&#1090;&#1074;&#1080;&#1077;%2012%20&#1078;&#1077;&#1084;&#1095;&#1091;&#1078;&#1080;&#1085;/index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858148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be-BY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Праектна-даследчая дзейнасць па гісторыі роднага края </a:t>
            </a:r>
            <a:br>
              <a:rPr lang="be-BY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выкарыстаннем інфармацыйна-камунікацыйных тэхналогій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4143378" y="4929198"/>
            <a:ext cx="500065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just">
              <a:spcBef>
                <a:spcPct val="20000"/>
              </a:spcBef>
              <a:buClr>
                <a:srgbClr val="DE6C36"/>
              </a:buClr>
              <a:buSzPct val="95000"/>
              <a:buFont typeface="Arial" charset="0"/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Сурконт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Таццяна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Мар’янаўна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algn="just"/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настаўніца гісторыі </a:t>
            </a: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 СШ </a:t>
            </a:r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№1 </a:t>
            </a: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г. Ліды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Clr>
                <a:srgbClr val="DE6C36"/>
              </a:buClr>
              <a:buSzPct val="95000"/>
              <a:buFont typeface="Arial" charset="0"/>
              <a:buNone/>
            </a:pPr>
            <a:endParaRPr lang="ru-RU" dirty="0">
              <a:latin typeface="Constantia" pitchFamily="18" charset="0"/>
            </a:endParaRPr>
          </a:p>
        </p:txBody>
      </p:sp>
      <p:pic>
        <p:nvPicPr>
          <p:cNvPr id="5" name="Picture 2" descr="G:\Семь достопримечательностей Лиды\Скан\1_resiz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3815859" cy="300037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143372" y="6072188"/>
            <a:ext cx="3571900" cy="57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2800" dirty="0">
                <a:latin typeface="Times New Roman" pitchFamily="18" charset="0"/>
                <a:cs typeface="Times New Roman" pitchFamily="18" charset="0"/>
              </a:rPr>
            </a:br>
            <a:endParaRPr lang="be-BY" sz="2400" spc="3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spc="300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ru-RU" sz="4400" spc="300" dirty="0">
                <a:latin typeface="Calibri" pitchFamily="34" charset="0"/>
                <a:cs typeface="+mn-cs"/>
              </a:rPr>
              <a:t/>
            </a:r>
            <a:br>
              <a:rPr lang="ru-RU" sz="4400" spc="300" dirty="0">
                <a:latin typeface="Calibri" pitchFamily="34" charset="0"/>
                <a:cs typeface="+mn-cs"/>
              </a:rPr>
            </a:br>
            <a:endParaRPr lang="ru-RU" sz="4400" spc="300" dirty="0">
              <a:latin typeface="Calibri" pitchFamily="34" charset="0"/>
              <a:cs typeface="+mn-cs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00166" y="2865438"/>
          <a:ext cx="6024562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86182" y="285728"/>
            <a:ext cx="47149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Даследчы  праект </a:t>
            </a:r>
          </a:p>
          <a:p>
            <a:pPr algn="ctr"/>
            <a:r>
              <a:rPr lang="be-BY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“Сядзіба ў вёсцы Тарнова: шлях з мінулага ў будучыню</a:t>
            </a:r>
            <a:r>
              <a:rPr lang="be-BY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endParaRPr lang="ru-RU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4" descr="Тарново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428604"/>
            <a:ext cx="34465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4" descr="Тарново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857364"/>
            <a:ext cx="5715040" cy="461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85729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Даследчы  праект </a:t>
            </a:r>
          </a:p>
          <a:p>
            <a:pPr algn="ctr"/>
            <a:r>
              <a:rPr lang="be-BY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“Сядзіба ў вёсцы Тарнова: шлях з мінулага ў будучыню” </a:t>
            </a:r>
            <a:endParaRPr lang="ru-RU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-214338"/>
            <a:ext cx="9144000" cy="107157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Мультымедыйныя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праекты</a:t>
            </a:r>
            <a:endParaRPr lang="ru-RU" sz="5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Администратор\Desktop\К сайту Легенды и паданни\Безимени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042684"/>
            <a:ext cx="4000528" cy="2936389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Desktop\К сайту Легенды и паданни\Безимени-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57655"/>
            <a:ext cx="4071966" cy="2948103"/>
          </a:xfrm>
          <a:prstGeom prst="rect">
            <a:avLst/>
          </a:prstGeom>
          <a:noFill/>
        </p:spPr>
      </p:pic>
      <p:pic>
        <p:nvPicPr>
          <p:cNvPr id="11" name="Picture 3" descr="C:\Users\Администратор\Desktop\К сайту Легенды и паданни\Безимени-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876"/>
            <a:ext cx="3970464" cy="3286124"/>
          </a:xfrm>
          <a:prstGeom prst="rect">
            <a:avLst/>
          </a:prstGeom>
          <a:noFill/>
        </p:spPr>
      </p:pic>
      <p:pic>
        <p:nvPicPr>
          <p:cNvPr id="12" name="Picture 4" descr="C:\Users\Администратор\Desktop\К сайту Легенды и паданни\Безимени-8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643314"/>
            <a:ext cx="4628946" cy="3214685"/>
          </a:xfrm>
          <a:prstGeom prst="rect">
            <a:avLst/>
          </a:prstGeom>
          <a:noFill/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214338"/>
            <a:ext cx="9144000" cy="107157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Даследчая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праца</a:t>
            </a:r>
            <a:endParaRPr lang="ru-RU" sz="5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0" y="85725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be-BY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</a:t>
            </a:r>
            <a:r>
              <a:rPr lang="be-BY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ццё народнага ткацтва на Лідчыне”</a:t>
            </a:r>
            <a:r>
              <a:rPr lang="be-BY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be-BY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“Таямніцы Лідскай зямлі”;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be-BY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“Настаўнікі СШ № 1 - удзельнікі Вялікай Айчыннай вайны”; 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be-BY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“Дзейнасць Лідскага падполля ў гады Вялікай Айчыннай вайны”;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be-BY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“Вызваленне горада Ліды ад нямецка-фашысцкіх захопнікаў”;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be-BY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“Баявы шлях 74-га асобнага палка сувязі” і іншыя. </a:t>
            </a:r>
          </a:p>
        </p:txBody>
      </p:sp>
      <p:pic>
        <p:nvPicPr>
          <p:cNvPr id="35843" name="Picture 3" descr="D:\Мои документы\Выступления\Республиканский семинар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72113">
            <a:off x="21251" y="3143248"/>
            <a:ext cx="2540000" cy="35687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5844" name="Picture 4" descr="D:\Мои документы\Выступления\Республиканский семинар\Титульный лис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1060">
            <a:off x="6631805" y="3242842"/>
            <a:ext cx="2500330" cy="353888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5" descr="C:\Users\Администратор\Desktop\Таямніцы Лідскай Зямлі\Безимени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4583">
            <a:off x="2115216" y="3259742"/>
            <a:ext cx="2500330" cy="359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5842" name="Picture 2" descr="D:\Мои документы\Выступления\Республиканский семинар\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36436">
            <a:off x="4453278" y="3341986"/>
            <a:ext cx="2540000" cy="35433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214338"/>
            <a:ext cx="9144000" cy="107157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Мультымедыйныя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праекты</a:t>
            </a:r>
            <a:endParaRPr lang="ru-RU" sz="5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857250"/>
            <a:ext cx="3714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500306"/>
            <a:ext cx="37306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4" descr="14+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43314"/>
            <a:ext cx="357187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4643438" y="1214422"/>
            <a:ext cx="428625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be-BY" sz="2600" dirty="0">
                <a:latin typeface="Times New Roman" pitchFamily="18" charset="0"/>
                <a:cs typeface="Times New Roman" pitchFamily="18" charset="0"/>
              </a:rPr>
              <a:t>Ліда ў помніках і абелісках</a:t>
            </a:r>
            <a:r>
              <a:rPr lang="be-BY" sz="2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>
              <a:buFont typeface="Wingdings" pitchFamily="2" charset="2"/>
              <a:buChar char="ü"/>
            </a:pPr>
            <a:r>
              <a:rPr lang="be-BY" sz="2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e-BY" sz="2600" dirty="0">
                <a:latin typeface="Times New Roman" pitchFamily="18" charset="0"/>
                <a:cs typeface="Times New Roman" pitchFamily="18" charset="0"/>
              </a:rPr>
              <a:t>Лідчына ў гады Вялікай Айчыннай вайны</a:t>
            </a:r>
            <a:r>
              <a:rPr lang="be-BY" sz="2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>
              <a:buFont typeface="Wingdings" pitchFamily="2" charset="2"/>
              <a:buChar char="ü"/>
            </a:pPr>
            <a:r>
              <a:rPr lang="be-BY" sz="2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e-BY" sz="2600" dirty="0">
                <a:latin typeface="Times New Roman" pitchFamily="18" charset="0"/>
                <a:cs typeface="Times New Roman" pitchFamily="18" charset="0"/>
              </a:rPr>
              <a:t>Гонар і слава Лідскай зямлі</a:t>
            </a:r>
            <a:r>
              <a:rPr lang="be-BY" sz="2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>
              <a:buFont typeface="Wingdings" pitchFamily="2" charset="2"/>
              <a:buChar char="ü"/>
            </a:pPr>
            <a:r>
              <a:rPr lang="be-BY" sz="2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e-BY" sz="2600" dirty="0">
                <a:latin typeface="Times New Roman" pitchFamily="18" charset="0"/>
                <a:cs typeface="Times New Roman" pitchFamily="18" charset="0"/>
              </a:rPr>
              <a:t>Леснікі - сястра Хатыні</a:t>
            </a:r>
            <a:r>
              <a:rPr lang="be-BY" sz="2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>
              <a:buFont typeface="Wingdings" pitchFamily="2" charset="2"/>
              <a:buChar char="ü"/>
            </a:pPr>
            <a:r>
              <a:rPr lang="be-BY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600" dirty="0">
                <a:latin typeface="Times New Roman" pitchFamily="18" charset="0"/>
                <a:cs typeface="Times New Roman" pitchFamily="18" charset="0"/>
              </a:rPr>
              <a:t>“Іх імёнамі названы вуліцы горада</a:t>
            </a:r>
            <a:r>
              <a:rPr lang="be-BY" sz="2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>
              <a:buFont typeface="Wingdings" pitchFamily="2" charset="2"/>
              <a:buChar char="ü"/>
            </a:pPr>
            <a:r>
              <a:rPr lang="be-BY" sz="2600" dirty="0" smtClean="0">
                <a:latin typeface="Times New Roman" pitchFamily="18" charset="0"/>
                <a:cs typeface="Times New Roman" pitchFamily="18" charset="0"/>
              </a:rPr>
              <a:t>“Дванаццаць жамчужын Лідскага благачыння” </a:t>
            </a:r>
          </a:p>
          <a:p>
            <a:pPr algn="just">
              <a:buFont typeface="Wingdings" pitchFamily="2" charset="2"/>
              <a:buChar char="ü"/>
            </a:pPr>
            <a:r>
              <a:rPr lang="be-BY" sz="2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e-BY" sz="2600" dirty="0">
                <a:latin typeface="Times New Roman" pitchFamily="18" charset="0"/>
                <a:cs typeface="Times New Roman" pitchFamily="18" charset="0"/>
              </a:rPr>
              <a:t>Легенды і паданні Лідчыны” і іншыя.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5952"/>
            <a:ext cx="9144000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Дзякую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ўвагу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928670"/>
            <a:ext cx="4786346" cy="298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0" y="-214338"/>
            <a:ext cx="9144000" cy="1114444"/>
          </a:xfrm>
          <a:prstGeom prst="rect">
            <a:avLst/>
          </a:prstGeom>
          <a:ln>
            <a:noFill/>
          </a:ln>
        </p:spPr>
        <p:txBody>
          <a:bodyPr lIns="45720" tIns="0" rIns="4572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</a:t>
            </a:r>
          </a:p>
        </p:txBody>
      </p:sp>
      <p:pic>
        <p:nvPicPr>
          <p:cNvPr id="6" name="Содержимое 5" descr="Изображение 03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90674" y="3088982"/>
            <a:ext cx="5124796" cy="38404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7" name="Рисунок 6" descr="P1130989_resiz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6926" y="3143248"/>
            <a:ext cx="4881802" cy="36593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000125"/>
            <a:ext cx="8572500" cy="5429250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</a:pPr>
            <a:r>
              <a:rPr lang="ru-RU" sz="32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Каталог артыкулаў часопіса </a:t>
            </a:r>
          </a:p>
          <a:p>
            <a:pPr marR="0" algn="ctr" eaLnBrk="1" hangingPunct="1">
              <a:spcBef>
                <a:spcPct val="0"/>
              </a:spcBef>
            </a:pPr>
            <a:r>
              <a:rPr lang="ru-RU" sz="32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«Лідскі Летапісец»</a:t>
            </a:r>
          </a:p>
          <a:p>
            <a:pPr marR="0" algn="just" eaLnBrk="1" hangingPunct="1">
              <a:spcBef>
                <a:spcPct val="0"/>
              </a:spcBef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Населеныя пункты Лідчыны;</a:t>
            </a:r>
          </a:p>
          <a:p>
            <a:pPr marR="0" algn="just" eaLnBrk="1" hangingPunct="1">
              <a:spcBef>
                <a:spcPct val="0"/>
              </a:spcBef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Гісторыя Ліды;</a:t>
            </a:r>
          </a:p>
          <a:p>
            <a:pPr marR="0" algn="just" eaLnBrk="1" hangingPunct="1">
              <a:spcBef>
                <a:spcPct val="0"/>
              </a:spcBef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Вялікая Айчынная вайна на Лідчыне;</a:t>
            </a:r>
          </a:p>
          <a:p>
            <a:pPr marR="0" algn="just" eaLnBrk="1" hangingPunct="1">
              <a:spcBef>
                <a:spcPct val="0"/>
              </a:spcBef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Савецкі перыяд у гісторыі Лідчыны;</a:t>
            </a:r>
          </a:p>
          <a:p>
            <a:pPr marR="0" algn="just" eaLnBrk="1" hangingPunct="1">
              <a:spcBef>
                <a:spcPct val="0"/>
              </a:spcBef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Архіўныя дакументы;</a:t>
            </a:r>
          </a:p>
          <a:p>
            <a:pPr marR="0" algn="just" eaLnBrk="1" hangingPunct="1">
              <a:spcBef>
                <a:spcPct val="0"/>
              </a:spcBef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Развіццё культуры і адукацыі;</a:t>
            </a:r>
          </a:p>
          <a:p>
            <a:pPr marR="0" algn="just" eaLnBrk="1" hangingPunct="1">
              <a:spcBef>
                <a:spcPct val="0"/>
              </a:spcBef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Вядомыя асобы;</a:t>
            </a:r>
          </a:p>
          <a:p>
            <a:pPr marR="0" algn="just" eaLnBrk="1" hangingPunct="1">
              <a:spcBef>
                <a:spcPct val="0"/>
              </a:spcBef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Рэлігія і культавыя будынкі і іншыя.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142900"/>
            <a:ext cx="9144000" cy="107157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Сістэматызацыя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матэрыяла</a:t>
            </a:r>
            <a:endParaRPr lang="ru-RU" sz="5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3713" y="1571625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43607">
            <a:off x="6473825" y="4176713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6114">
            <a:off x="7316788" y="3068638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1643063"/>
            <a:ext cx="7854950" cy="5072062"/>
          </a:xfrm>
        </p:spPr>
        <p:txBody>
          <a:bodyPr/>
          <a:lstStyle/>
          <a:p>
            <a:pPr marR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Гістарычнае мінулае Лідчыны;</a:t>
            </a:r>
          </a:p>
          <a:p>
            <a:pPr marR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Лідчына ў датах і падзеях;</a:t>
            </a:r>
          </a:p>
          <a:p>
            <a:pPr marR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Лідскі замак;</a:t>
            </a:r>
          </a:p>
          <a:p>
            <a:pPr marR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Архітэктура, мастацтва, літаратура, музыка, дэкаратыўна-прыкладное мастацтва;</a:t>
            </a:r>
          </a:p>
          <a:p>
            <a:pPr marR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Лідчына спартыўная;</a:t>
            </a:r>
          </a:p>
          <a:p>
            <a:pPr marR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Гераічныя старонкі Вялікай Айчыннай вайны;</a:t>
            </a:r>
          </a:p>
          <a:p>
            <a:pPr marR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Вядомыя землякі;</a:t>
            </a:r>
          </a:p>
          <a:p>
            <a:pPr marR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Вуліцы горада: мінулыя і новыя;</a:t>
            </a:r>
          </a:p>
          <a:p>
            <a:pPr marR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Лідчына прамысловая;</a:t>
            </a:r>
          </a:p>
          <a:p>
            <a:pPr marR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Падарожжы па родных мясцінах.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28604"/>
            <a:ext cx="9144000" cy="107157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Лідчына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газетах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часопісах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7412" name="Рисунок 4" descr="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1325" y="1571625"/>
            <a:ext cx="36226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429000"/>
            <a:ext cx="25717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1325" y="4379913"/>
            <a:ext cx="17097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Сайты па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гісторыі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сучаснасці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Лідчыны</a:t>
            </a:r>
            <a:endParaRPr lang="ru-RU" sz="5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Рисунок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643063"/>
            <a:ext cx="54864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3475" y="4143375"/>
            <a:ext cx="54705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214338"/>
            <a:ext cx="9144000" cy="107157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Мультымедыйныя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праекты</a:t>
            </a:r>
            <a:endParaRPr lang="ru-RU" sz="5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928670"/>
            <a:ext cx="3714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928670"/>
            <a:ext cx="37306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571876"/>
            <a:ext cx="371475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4" descr="14+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714752"/>
            <a:ext cx="357187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142875" y="4857750"/>
            <a:ext cx="8786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100013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Турыстычныя</a:t>
            </a:r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маршруты</a:t>
            </a:r>
            <a:endParaRPr lang="ru-RU" sz="5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0" y="2000250"/>
            <a:ext cx="51435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be-BY" sz="2800">
                <a:latin typeface="Times New Roman" pitchFamily="18" charset="0"/>
                <a:cs typeface="Times New Roman" pitchFamily="18" charset="0"/>
              </a:rPr>
              <a:t>“Сельскія ваколіцы”;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>
                <a:latin typeface="Times New Roman" pitchFamily="18" charset="0"/>
                <a:cs typeface="Times New Roman" pitchFamily="18" charset="0"/>
              </a:rPr>
              <a:t>“Культавыя помнікі Лідчыны”;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>
                <a:latin typeface="Times New Roman" pitchFamily="18" charset="0"/>
                <a:cs typeface="Times New Roman" pitchFamily="18" charset="0"/>
              </a:rPr>
              <a:t>“Падарожжа ў мінулае Лідчыны”;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>
                <a:latin typeface="Times New Roman" pitchFamily="18" charset="0"/>
                <a:cs typeface="Times New Roman" pitchFamily="18" charset="0"/>
              </a:rPr>
              <a:t>“Гістарычныя краявіды Лідчыны”;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>
                <a:latin typeface="Times New Roman" pitchFamily="18" charset="0"/>
                <a:cs typeface="Times New Roman" pitchFamily="18" charset="0"/>
              </a:rPr>
              <a:t>“Залатое кальцо першай школы” і іншыя.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Титульный.jpg"/>
          <p:cNvPicPr>
            <a:picLocks noChangeAspect="1"/>
          </p:cNvPicPr>
          <p:nvPr/>
        </p:nvPicPr>
        <p:blipFill>
          <a:blip r:embed="rId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8686" y="1285860"/>
            <a:ext cx="4598222" cy="55721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214338"/>
            <a:ext cx="9144000" cy="107157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Мультымедыйныя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праекты</a:t>
            </a:r>
            <a:endParaRPr lang="ru-RU" sz="5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142984"/>
            <a:ext cx="683080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142875" y="4857750"/>
            <a:ext cx="8786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e-BY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5" descr="20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2286019"/>
            <a:ext cx="47926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-214338"/>
            <a:ext cx="9144000" cy="107157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Мультымедыйныя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праекты</a:t>
            </a:r>
            <a:endParaRPr lang="ru-RU" sz="5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имени-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263924"/>
            <a:ext cx="5080000" cy="3594100"/>
          </a:xfrm>
          <a:prstGeom prst="rect">
            <a:avLst/>
          </a:prstGeom>
          <a:effectLst/>
        </p:spPr>
      </p:pic>
      <p:pic>
        <p:nvPicPr>
          <p:cNvPr id="8" name="Рисунок 7" descr="top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071546"/>
            <a:ext cx="79295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FFFFFF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FBD388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1078</TotalTime>
  <Words>335</Words>
  <Application>Microsoft Office PowerPoint</Application>
  <PresentationFormat>Экран (4:3)</PresentationFormat>
  <Paragraphs>82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Праектна-даследчая дзейнасць па гісторыі роднага края  з выкарыстаннем інфармацыйна-камунікацыйных тэхналогій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Турыстычныя маршруты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Дзякую за ўвагу!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Сурконт Татьяна</dc:creator>
  <cp:lastModifiedBy>Admin2</cp:lastModifiedBy>
  <cp:revision>74</cp:revision>
  <dcterms:created xsi:type="dcterms:W3CDTF">2012-03-20T19:35:44Z</dcterms:created>
  <dcterms:modified xsi:type="dcterms:W3CDTF">2014-03-25T13:13:54Z</dcterms:modified>
</cp:coreProperties>
</file>